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8"/>
  </p:notesMasterIdLst>
  <p:sldIdLst>
    <p:sldId id="287" r:id="rId3"/>
    <p:sldId id="272" r:id="rId4"/>
    <p:sldId id="257" r:id="rId5"/>
    <p:sldId id="320" r:id="rId6"/>
    <p:sldId id="286" r:id="rId7"/>
    <p:sldId id="290" r:id="rId8"/>
    <p:sldId id="309" r:id="rId9"/>
    <p:sldId id="262" r:id="rId10"/>
    <p:sldId id="264"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15" r:id="rId29"/>
    <p:sldId id="316" r:id="rId30"/>
    <p:sldId id="310" r:id="rId31"/>
    <p:sldId id="319" r:id="rId32"/>
    <p:sldId id="304" r:id="rId33"/>
    <p:sldId id="298" r:id="rId34"/>
    <p:sldId id="311" r:id="rId35"/>
    <p:sldId id="306" r:id="rId36"/>
    <p:sldId id="291" r:id="rId37"/>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0021"/>
    <a:srgbClr val="EAEAEA"/>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0" autoAdjust="0"/>
    <p:restoredTop sz="92986" autoAdjust="0"/>
  </p:normalViewPr>
  <p:slideViewPr>
    <p:cSldViewPr>
      <p:cViewPr>
        <p:scale>
          <a:sx n="100" d="100"/>
          <a:sy n="100" d="100"/>
        </p:scale>
        <p:origin x="-1632"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6/5/2013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30</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6/5/2013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6/5/2013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diagramLayout" Target="../diagrams/layout1.xml"/><Relationship Id="rId12" Type="http://schemas.microsoft.com/office/2007/relationships/hdphoto" Target="../media/hdphoto9.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3.png"/><Relationship Id="rId5" Type="http://schemas.microsoft.com/office/2007/relationships/hdphoto" Target="../media/hdphoto8.wdp"/><Relationship Id="rId10" Type="http://schemas.microsoft.com/office/2007/relationships/diagramDrawing" Target="../diagrams/drawing1.xml"/><Relationship Id="rId4" Type="http://schemas.openxmlformats.org/officeDocument/2006/relationships/image" Target="../media/image22.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24.png"/><Relationship Id="rId3" Type="http://schemas.openxmlformats.org/officeDocument/2006/relationships/image" Target="../media/image21.jpeg"/><Relationship Id="rId7" Type="http://schemas.openxmlformats.org/officeDocument/2006/relationships/diagramLayout" Target="../diagrams/layout2.xml"/><Relationship Id="rId12" Type="http://schemas.microsoft.com/office/2007/relationships/hdphoto" Target="../media/hdphoto9.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23.png"/><Relationship Id="rId5" Type="http://schemas.microsoft.com/office/2007/relationships/hdphoto" Target="../media/hdphoto8.wdp"/><Relationship Id="rId10" Type="http://schemas.microsoft.com/office/2007/relationships/diagramDrawing" Target="../diagrams/drawing2.xml"/><Relationship Id="rId4" Type="http://schemas.openxmlformats.org/officeDocument/2006/relationships/image" Target="../media/image22.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29.gif"/><Relationship Id="rId4" Type="http://schemas.microsoft.com/office/2007/relationships/hdphoto" Target="../media/hdphoto11.wdp"/></Relationships>
</file>

<file path=ppt/slides/_rels/slide1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2.jpeg"/><Relationship Id="rId5" Type="http://schemas.microsoft.com/office/2007/relationships/hdphoto" Target="../media/hdphoto13.wdp"/><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5" Type="http://schemas.openxmlformats.org/officeDocument/2006/relationships/image" Target="../media/image42.jpe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21.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microsoft.com/office/2007/relationships/hdphoto" Target="../media/hdphoto16.wdp"/><Relationship Id="rId4"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6.jpeg"/><Relationship Id="rId2" Type="http://schemas.openxmlformats.org/officeDocument/2006/relationships/image" Target="../media/image53.jpeg"/><Relationship Id="rId1" Type="http://schemas.openxmlformats.org/officeDocument/2006/relationships/slideLayout" Target="../slideLayouts/slideLayout7.xml"/><Relationship Id="rId6" Type="http://schemas.microsoft.com/office/2007/relationships/hdphoto" Target="../media/hdphoto18.wdp"/><Relationship Id="rId5" Type="http://schemas.openxmlformats.org/officeDocument/2006/relationships/image" Target="../media/image55.png"/><Relationship Id="rId4" Type="http://schemas.microsoft.com/office/2007/relationships/hdphoto" Target="../media/hdphoto17.wdp"/></Relationships>
</file>

<file path=ppt/slides/_rels/slide26.xml.rels><?xml version="1.0" encoding="UTF-8" standalone="yes"?>
<Relationships xmlns="http://schemas.openxmlformats.org/package/2006/relationships"><Relationship Id="rId8" Type="http://schemas.microsoft.com/office/2007/relationships/hdphoto" Target="../media/hdphoto21.wdp"/><Relationship Id="rId3" Type="http://schemas.microsoft.com/office/2007/relationships/hdphoto" Target="../media/hdphoto19.wdp"/><Relationship Id="rId7" Type="http://schemas.openxmlformats.org/officeDocument/2006/relationships/image" Target="../media/image60.png"/><Relationship Id="rId2" Type="http://schemas.openxmlformats.org/officeDocument/2006/relationships/image" Target="../media/image57.png"/><Relationship Id="rId1" Type="http://schemas.openxmlformats.org/officeDocument/2006/relationships/slideLayout" Target="../slideLayouts/slideLayout7.xml"/><Relationship Id="rId6" Type="http://schemas.microsoft.com/office/2007/relationships/hdphoto" Target="../media/hdphoto20.wdp"/><Relationship Id="rId5" Type="http://schemas.openxmlformats.org/officeDocument/2006/relationships/image" Target="../media/image59.png"/><Relationship Id="rId4" Type="http://schemas.openxmlformats.org/officeDocument/2006/relationships/image" Target="../media/image58.jpeg"/></Relationships>
</file>

<file path=ppt/slides/_rels/slide27.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eg"/><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eg"/></Relationships>
</file>

<file path=ppt/slides/_rels/slide29.xml.rels><?xml version="1.0" encoding="UTF-8" standalone="yes"?>
<Relationships xmlns="http://schemas.openxmlformats.org/package/2006/relationships"><Relationship Id="rId3" Type="http://schemas.microsoft.com/office/2007/relationships/hdphoto" Target="../media/hdphoto23.wdp"/><Relationship Id="rId2" Type="http://schemas.openxmlformats.org/officeDocument/2006/relationships/image" Target="../media/image66.png"/><Relationship Id="rId1" Type="http://schemas.openxmlformats.org/officeDocument/2006/relationships/slideLayout" Target="../slideLayouts/slideLayout7.xml"/><Relationship Id="rId5" Type="http://schemas.openxmlformats.org/officeDocument/2006/relationships/image" Target="../media/image68.jpeg"/><Relationship Id="rId4" Type="http://schemas.openxmlformats.org/officeDocument/2006/relationships/image" Target="../media/image67.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microsoft.com/office/2007/relationships/hdphoto" Target="../media/hdphoto26.wdp"/><Relationship Id="rId3" Type="http://schemas.openxmlformats.org/officeDocument/2006/relationships/image" Target="../media/image69.jpeg"/><Relationship Id="rId7" Type="http://schemas.openxmlformats.org/officeDocument/2006/relationships/image" Target="../media/image71.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70.png"/><Relationship Id="rId4" Type="http://schemas.microsoft.com/office/2007/relationships/hdphoto" Target="../media/hdphoto24.wdp"/><Relationship Id="rId9" Type="http://schemas.openxmlformats.org/officeDocument/2006/relationships/image" Target="../media/image72.jpeg"/></Relationships>
</file>

<file path=ppt/slides/_rels/slide3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4.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6.png"/><Relationship Id="rId4" Type="http://schemas.openxmlformats.org/officeDocument/2006/relationships/image" Target="../media/image75.gif"/></Relationships>
</file>

<file path=ppt/slides/_rels/slide33.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80.png"/><Relationship Id="rId2" Type="http://schemas.openxmlformats.org/officeDocument/2006/relationships/image" Target="../media/image77.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79.png"/><Relationship Id="rId4" Type="http://schemas.openxmlformats.org/officeDocument/2006/relationships/image" Target="../media/image78.jpeg"/></Relationships>
</file>

<file path=ppt/slides/_rels/slide34.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image" Target="../media/image19.png"/><Relationship Id="rId5" Type="http://schemas.microsoft.com/office/2007/relationships/hdphoto" Target="../media/hdphoto5.wdp"/><Relationship Id="rId4" Type="http://schemas.openxmlformats.org/officeDocument/2006/relationships/image" Target="../media/image18.png"/><Relationship Id="rId9"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endPar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endParaRP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329420" y="1187054"/>
            <a:ext cx="4947430" cy="395644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254915955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250" fill="hold"/>
                                        <p:tgtEl>
                                          <p:spTgt spid="2"/>
                                        </p:tgtEl>
                                        <p:attrNameLst>
                                          <p:attrName>ppt_w</p:attrName>
                                        </p:attrNameLst>
                                      </p:cBhvr>
                                      <p:tavLst>
                                        <p:tav tm="0">
                                          <p:val>
                                            <p:fltVal val="0"/>
                                          </p:val>
                                        </p:tav>
                                        <p:tav tm="100000">
                                          <p:val>
                                            <p:strVal val="#ppt_w"/>
                                          </p:val>
                                        </p:tav>
                                      </p:tavLst>
                                    </p:anim>
                                    <p:anim calcmode="lin" valueType="num">
                                      <p:cBhvr>
                                        <p:cTn id="8" dur="1250" fill="hold"/>
                                        <p:tgtEl>
                                          <p:spTgt spid="2"/>
                                        </p:tgtEl>
                                        <p:attrNameLst>
                                          <p:attrName>ppt_h</p:attrName>
                                        </p:attrNameLst>
                                      </p:cBhvr>
                                      <p:tavLst>
                                        <p:tav tm="0">
                                          <p:val>
                                            <p:fltVal val="0"/>
                                          </p:val>
                                        </p:tav>
                                        <p:tav tm="100000">
                                          <p:val>
                                            <p:strVal val="#ppt_h"/>
                                          </p:val>
                                        </p:tav>
                                      </p:tavLst>
                                    </p:anim>
                                    <p:animEffect transition="in" filter="fade">
                                      <p:cBhvr>
                                        <p:cTn id="9" dur="1250"/>
                                        <p:tgtEl>
                                          <p:spTgt spid="2"/>
                                        </p:tgtEl>
                                      </p:cBhvr>
                                    </p:animEffect>
                                  </p:childTnLst>
                                </p:cTn>
                              </p:par>
                            </p:childTnLst>
                          </p:cTn>
                        </p:par>
                        <p:par>
                          <p:cTn id="10" fill="hold">
                            <p:stCondLst>
                              <p:cond delay="125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75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26" presetClass="entr" presetSubtype="0"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Effect transition="in" filter="wipe(down)">
                                      <p:cBhvr>
                                        <p:cTn id="51" dur="580">
                                          <p:stCondLst>
                                            <p:cond delay="0"/>
                                          </p:stCondLst>
                                        </p:cTn>
                                        <p:tgtEl>
                                          <p:spTgt spid="11">
                                            <p:txEl>
                                              <p:pRg st="0" end="0"/>
                                            </p:txEl>
                                          </p:spTgt>
                                        </p:tgtEl>
                                      </p:cBhvr>
                                    </p:animEffect>
                                    <p:anim calcmode="lin" valueType="num">
                                      <p:cBhvr>
                                        <p:cTn id="52" dur="1822" tmFilter="0,0; 0.14,0.36; 0.43,0.73; 0.71,0.91; 1.0,1.0">
                                          <p:stCondLst>
                                            <p:cond delay="0"/>
                                          </p:stCondLst>
                                        </p:cTn>
                                        <p:tgtEl>
                                          <p:spTgt spid="11">
                                            <p:txEl>
                                              <p:pRg st="0" end="0"/>
                                            </p:txEl>
                                          </p:spTgt>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11">
                                            <p:txEl>
                                              <p:pRg st="0" end="0"/>
                                            </p:txEl>
                                          </p:spTgt>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11">
                                            <p:txEl>
                                              <p:pRg st="0" end="0"/>
                                            </p:txEl>
                                          </p:spTgt>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11">
                                            <p:txEl>
                                              <p:pRg st="0" end="0"/>
                                            </p:txEl>
                                          </p:spTgt>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11">
                                            <p:txEl>
                                              <p:pRg st="0" end="0"/>
                                            </p:txEl>
                                          </p:spTgt>
                                        </p:tgtEl>
                                        <p:attrNameLst>
                                          <p:attrName>ppt_y</p:attrName>
                                        </p:attrNameLst>
                                      </p:cBhvr>
                                      <p:tavLst>
                                        <p:tav tm="0" fmla="#ppt_y-sin(pi*$)/81">
                                          <p:val>
                                            <p:fltVal val="0"/>
                                          </p:val>
                                        </p:tav>
                                        <p:tav tm="100000">
                                          <p:val>
                                            <p:fltVal val="1"/>
                                          </p:val>
                                        </p:tav>
                                      </p:tavLst>
                                    </p:anim>
                                    <p:animScale>
                                      <p:cBhvr>
                                        <p:cTn id="57" dur="26">
                                          <p:stCondLst>
                                            <p:cond delay="650"/>
                                          </p:stCondLst>
                                        </p:cTn>
                                        <p:tgtEl>
                                          <p:spTgt spid="11">
                                            <p:txEl>
                                              <p:pRg st="0" end="0"/>
                                            </p:txEl>
                                          </p:spTgt>
                                        </p:tgtEl>
                                      </p:cBhvr>
                                      <p:to x="100000" y="60000"/>
                                    </p:animScale>
                                    <p:animScale>
                                      <p:cBhvr>
                                        <p:cTn id="58" dur="166" decel="50000">
                                          <p:stCondLst>
                                            <p:cond delay="676"/>
                                          </p:stCondLst>
                                        </p:cTn>
                                        <p:tgtEl>
                                          <p:spTgt spid="11">
                                            <p:txEl>
                                              <p:pRg st="0" end="0"/>
                                            </p:txEl>
                                          </p:spTgt>
                                        </p:tgtEl>
                                      </p:cBhvr>
                                      <p:to x="100000" y="100000"/>
                                    </p:animScale>
                                    <p:animScale>
                                      <p:cBhvr>
                                        <p:cTn id="59" dur="26">
                                          <p:stCondLst>
                                            <p:cond delay="1312"/>
                                          </p:stCondLst>
                                        </p:cTn>
                                        <p:tgtEl>
                                          <p:spTgt spid="11">
                                            <p:txEl>
                                              <p:pRg st="0" end="0"/>
                                            </p:txEl>
                                          </p:spTgt>
                                        </p:tgtEl>
                                      </p:cBhvr>
                                      <p:to x="100000" y="80000"/>
                                    </p:animScale>
                                    <p:animScale>
                                      <p:cBhvr>
                                        <p:cTn id="60" dur="166" decel="50000">
                                          <p:stCondLst>
                                            <p:cond delay="1338"/>
                                          </p:stCondLst>
                                        </p:cTn>
                                        <p:tgtEl>
                                          <p:spTgt spid="11">
                                            <p:txEl>
                                              <p:pRg st="0" end="0"/>
                                            </p:txEl>
                                          </p:spTgt>
                                        </p:tgtEl>
                                      </p:cBhvr>
                                      <p:to x="100000" y="100000"/>
                                    </p:animScale>
                                    <p:animScale>
                                      <p:cBhvr>
                                        <p:cTn id="61" dur="26">
                                          <p:stCondLst>
                                            <p:cond delay="1642"/>
                                          </p:stCondLst>
                                        </p:cTn>
                                        <p:tgtEl>
                                          <p:spTgt spid="11">
                                            <p:txEl>
                                              <p:pRg st="0" end="0"/>
                                            </p:txEl>
                                          </p:spTgt>
                                        </p:tgtEl>
                                      </p:cBhvr>
                                      <p:to x="100000" y="90000"/>
                                    </p:animScale>
                                    <p:animScale>
                                      <p:cBhvr>
                                        <p:cTn id="62" dur="166" decel="50000">
                                          <p:stCondLst>
                                            <p:cond delay="1668"/>
                                          </p:stCondLst>
                                        </p:cTn>
                                        <p:tgtEl>
                                          <p:spTgt spid="11">
                                            <p:txEl>
                                              <p:pRg st="0" end="0"/>
                                            </p:txEl>
                                          </p:spTgt>
                                        </p:tgtEl>
                                      </p:cBhvr>
                                      <p:to x="100000" y="100000"/>
                                    </p:animScale>
                                    <p:animScale>
                                      <p:cBhvr>
                                        <p:cTn id="63" dur="26">
                                          <p:stCondLst>
                                            <p:cond delay="1808"/>
                                          </p:stCondLst>
                                        </p:cTn>
                                        <p:tgtEl>
                                          <p:spTgt spid="11">
                                            <p:txEl>
                                              <p:pRg st="0" end="0"/>
                                            </p:txEl>
                                          </p:spTgt>
                                        </p:tgtEl>
                                      </p:cBhvr>
                                      <p:to x="100000" y="95000"/>
                                    </p:animScale>
                                    <p:animScale>
                                      <p:cBhvr>
                                        <p:cTn id="64" dur="166" decel="50000">
                                          <p:stCondLst>
                                            <p:cond delay="1834"/>
                                          </p:stCondLst>
                                        </p:cTn>
                                        <p:tgtEl>
                                          <p:spTgt spid="11">
                                            <p:txEl>
                                              <p:pRg st="0" end="0"/>
                                            </p:txEl>
                                          </p:spTgt>
                                        </p:tgtEl>
                                      </p:cBhvr>
                                      <p:to x="100000" y="100000"/>
                                    </p:animScale>
                                  </p:childTnLst>
                                </p:cTn>
                              </p:par>
                            </p:childTnLst>
                          </p:cTn>
                        </p:par>
                        <p:par>
                          <p:cTn id="65" fill="hold">
                            <p:stCondLst>
                              <p:cond delay="9400"/>
                            </p:stCondLst>
                            <p:childTnLst>
                              <p:par>
                                <p:cTn id="66" presetID="26" presetClass="entr" presetSubtype="0" fill="hold" nodeType="afterEffect">
                                  <p:stCondLst>
                                    <p:cond delay="0"/>
                                  </p:stCondLst>
                                  <p:childTnLst>
                                    <p:set>
                                      <p:cBhvr>
                                        <p:cTn id="67" dur="1" fill="hold">
                                          <p:stCondLst>
                                            <p:cond delay="0"/>
                                          </p:stCondLst>
                                        </p:cTn>
                                        <p:tgtEl>
                                          <p:spTgt spid="11">
                                            <p:txEl>
                                              <p:pRg st="1" end="1"/>
                                            </p:txEl>
                                          </p:spTgt>
                                        </p:tgtEl>
                                        <p:attrNameLst>
                                          <p:attrName>style.visibility</p:attrName>
                                        </p:attrNameLst>
                                      </p:cBhvr>
                                      <p:to>
                                        <p:strVal val="visible"/>
                                      </p:to>
                                    </p:set>
                                    <p:animEffect transition="in" filter="wipe(down)">
                                      <p:cBhvr>
                                        <p:cTn id="68" dur="580">
                                          <p:stCondLst>
                                            <p:cond delay="0"/>
                                          </p:stCondLst>
                                        </p:cTn>
                                        <p:tgtEl>
                                          <p:spTgt spid="11">
                                            <p:txEl>
                                              <p:pRg st="1" end="1"/>
                                            </p:txEl>
                                          </p:spTgt>
                                        </p:tgtEl>
                                      </p:cBhvr>
                                    </p:animEffect>
                                    <p:anim calcmode="lin" valueType="num">
                                      <p:cBhvr>
                                        <p:cTn id="69" dur="1822" tmFilter="0,0; 0.14,0.36; 0.43,0.73; 0.71,0.91; 1.0,1.0">
                                          <p:stCondLst>
                                            <p:cond delay="0"/>
                                          </p:stCondLst>
                                        </p:cTn>
                                        <p:tgtEl>
                                          <p:spTgt spid="11">
                                            <p:txEl>
                                              <p:pRg st="1" end="1"/>
                                            </p:txEl>
                                          </p:spTgt>
                                        </p:tgtEl>
                                        <p:attrNameLst>
                                          <p:attrName>ppt_x</p:attrName>
                                        </p:attrNameLst>
                                      </p:cBhvr>
                                      <p:tavLst>
                                        <p:tav tm="0">
                                          <p:val>
                                            <p:strVal val="#ppt_x-0.25"/>
                                          </p:val>
                                        </p:tav>
                                        <p:tav tm="100000">
                                          <p:val>
                                            <p:strVal val="#ppt_x"/>
                                          </p:val>
                                        </p:tav>
                                      </p:tavLst>
                                    </p:anim>
                                    <p:anim calcmode="lin" valueType="num">
                                      <p:cBhvr>
                                        <p:cTn id="70" dur="664" tmFilter="0.0,0.0; 0.25,0.07; 0.50,0.2; 0.75,0.467; 1.0,1.0">
                                          <p:stCondLst>
                                            <p:cond delay="0"/>
                                          </p:stCondLst>
                                        </p:cTn>
                                        <p:tgtEl>
                                          <p:spTgt spid="11">
                                            <p:txEl>
                                              <p:pRg st="1" end="1"/>
                                            </p:txEl>
                                          </p:spTgt>
                                        </p:tgtEl>
                                        <p:attrNameLst>
                                          <p:attrName>ppt_y</p:attrName>
                                        </p:attrNameLst>
                                      </p:cBhvr>
                                      <p:tavLst>
                                        <p:tav tm="0" fmla="#ppt_y-sin(pi*$)/3">
                                          <p:val>
                                            <p:fltVal val="0.5"/>
                                          </p:val>
                                        </p:tav>
                                        <p:tav tm="100000">
                                          <p:val>
                                            <p:fltVal val="1"/>
                                          </p:val>
                                        </p:tav>
                                      </p:tavLst>
                                    </p:anim>
                                    <p:anim calcmode="lin" valueType="num">
                                      <p:cBhvr>
                                        <p:cTn id="71" dur="664" tmFilter="0, 0; 0.125,0.2665; 0.25,0.4; 0.375,0.465; 0.5,0.5;  0.625,0.535; 0.75,0.6; 0.875,0.7335; 1,1">
                                          <p:stCondLst>
                                            <p:cond delay="664"/>
                                          </p:stCondLst>
                                        </p:cTn>
                                        <p:tgtEl>
                                          <p:spTgt spid="11">
                                            <p:txEl>
                                              <p:pRg st="1" end="1"/>
                                            </p:txEl>
                                          </p:spTgt>
                                        </p:tgtEl>
                                        <p:attrNameLst>
                                          <p:attrName>ppt_y</p:attrName>
                                        </p:attrNameLst>
                                      </p:cBhvr>
                                      <p:tavLst>
                                        <p:tav tm="0" fmla="#ppt_y-sin(pi*$)/9">
                                          <p:val>
                                            <p:fltVal val="0"/>
                                          </p:val>
                                        </p:tav>
                                        <p:tav tm="100000">
                                          <p:val>
                                            <p:fltVal val="1"/>
                                          </p:val>
                                        </p:tav>
                                      </p:tavLst>
                                    </p:anim>
                                    <p:anim calcmode="lin" valueType="num">
                                      <p:cBhvr>
                                        <p:cTn id="72" dur="332" tmFilter="0, 0; 0.125,0.2665; 0.25,0.4; 0.375,0.465; 0.5,0.5;  0.625,0.535; 0.75,0.6; 0.875,0.7335; 1,1">
                                          <p:stCondLst>
                                            <p:cond delay="1324"/>
                                          </p:stCondLst>
                                        </p:cTn>
                                        <p:tgtEl>
                                          <p:spTgt spid="11">
                                            <p:txEl>
                                              <p:pRg st="1" end="1"/>
                                            </p:txEl>
                                          </p:spTgt>
                                        </p:tgtEl>
                                        <p:attrNameLst>
                                          <p:attrName>ppt_y</p:attrName>
                                        </p:attrNameLst>
                                      </p:cBhvr>
                                      <p:tavLst>
                                        <p:tav tm="0" fmla="#ppt_y-sin(pi*$)/27">
                                          <p:val>
                                            <p:fltVal val="0"/>
                                          </p:val>
                                        </p:tav>
                                        <p:tav tm="100000">
                                          <p:val>
                                            <p:fltVal val="1"/>
                                          </p:val>
                                        </p:tav>
                                      </p:tavLst>
                                    </p:anim>
                                    <p:anim calcmode="lin" valueType="num">
                                      <p:cBhvr>
                                        <p:cTn id="73" dur="164" tmFilter="0, 0; 0.125,0.2665; 0.25,0.4; 0.375,0.465; 0.5,0.5;  0.625,0.535; 0.75,0.6; 0.875,0.7335; 1,1">
                                          <p:stCondLst>
                                            <p:cond delay="1656"/>
                                          </p:stCondLst>
                                        </p:cTn>
                                        <p:tgtEl>
                                          <p:spTgt spid="11">
                                            <p:txEl>
                                              <p:pRg st="1" end="1"/>
                                            </p:txEl>
                                          </p:spTgt>
                                        </p:tgtEl>
                                        <p:attrNameLst>
                                          <p:attrName>ppt_y</p:attrName>
                                        </p:attrNameLst>
                                      </p:cBhvr>
                                      <p:tavLst>
                                        <p:tav tm="0" fmla="#ppt_y-sin(pi*$)/81">
                                          <p:val>
                                            <p:fltVal val="0"/>
                                          </p:val>
                                        </p:tav>
                                        <p:tav tm="100000">
                                          <p:val>
                                            <p:fltVal val="1"/>
                                          </p:val>
                                        </p:tav>
                                      </p:tavLst>
                                    </p:anim>
                                    <p:animScale>
                                      <p:cBhvr>
                                        <p:cTn id="74" dur="26">
                                          <p:stCondLst>
                                            <p:cond delay="650"/>
                                          </p:stCondLst>
                                        </p:cTn>
                                        <p:tgtEl>
                                          <p:spTgt spid="11">
                                            <p:txEl>
                                              <p:pRg st="1" end="1"/>
                                            </p:txEl>
                                          </p:spTgt>
                                        </p:tgtEl>
                                      </p:cBhvr>
                                      <p:to x="100000" y="60000"/>
                                    </p:animScale>
                                    <p:animScale>
                                      <p:cBhvr>
                                        <p:cTn id="75" dur="166" decel="50000">
                                          <p:stCondLst>
                                            <p:cond delay="676"/>
                                          </p:stCondLst>
                                        </p:cTn>
                                        <p:tgtEl>
                                          <p:spTgt spid="11">
                                            <p:txEl>
                                              <p:pRg st="1" end="1"/>
                                            </p:txEl>
                                          </p:spTgt>
                                        </p:tgtEl>
                                      </p:cBhvr>
                                      <p:to x="100000" y="100000"/>
                                    </p:animScale>
                                    <p:animScale>
                                      <p:cBhvr>
                                        <p:cTn id="76" dur="26">
                                          <p:stCondLst>
                                            <p:cond delay="1312"/>
                                          </p:stCondLst>
                                        </p:cTn>
                                        <p:tgtEl>
                                          <p:spTgt spid="11">
                                            <p:txEl>
                                              <p:pRg st="1" end="1"/>
                                            </p:txEl>
                                          </p:spTgt>
                                        </p:tgtEl>
                                      </p:cBhvr>
                                      <p:to x="100000" y="80000"/>
                                    </p:animScale>
                                    <p:animScale>
                                      <p:cBhvr>
                                        <p:cTn id="77" dur="166" decel="50000">
                                          <p:stCondLst>
                                            <p:cond delay="1338"/>
                                          </p:stCondLst>
                                        </p:cTn>
                                        <p:tgtEl>
                                          <p:spTgt spid="11">
                                            <p:txEl>
                                              <p:pRg st="1" end="1"/>
                                            </p:txEl>
                                          </p:spTgt>
                                        </p:tgtEl>
                                      </p:cBhvr>
                                      <p:to x="100000" y="100000"/>
                                    </p:animScale>
                                    <p:animScale>
                                      <p:cBhvr>
                                        <p:cTn id="78" dur="26">
                                          <p:stCondLst>
                                            <p:cond delay="1642"/>
                                          </p:stCondLst>
                                        </p:cTn>
                                        <p:tgtEl>
                                          <p:spTgt spid="11">
                                            <p:txEl>
                                              <p:pRg st="1" end="1"/>
                                            </p:txEl>
                                          </p:spTgt>
                                        </p:tgtEl>
                                      </p:cBhvr>
                                      <p:to x="100000" y="90000"/>
                                    </p:animScale>
                                    <p:animScale>
                                      <p:cBhvr>
                                        <p:cTn id="79" dur="166" decel="50000">
                                          <p:stCondLst>
                                            <p:cond delay="1668"/>
                                          </p:stCondLst>
                                        </p:cTn>
                                        <p:tgtEl>
                                          <p:spTgt spid="11">
                                            <p:txEl>
                                              <p:pRg st="1" end="1"/>
                                            </p:txEl>
                                          </p:spTgt>
                                        </p:tgtEl>
                                      </p:cBhvr>
                                      <p:to x="100000" y="100000"/>
                                    </p:animScale>
                                    <p:animScale>
                                      <p:cBhvr>
                                        <p:cTn id="80" dur="26">
                                          <p:stCondLst>
                                            <p:cond delay="1808"/>
                                          </p:stCondLst>
                                        </p:cTn>
                                        <p:tgtEl>
                                          <p:spTgt spid="11">
                                            <p:txEl>
                                              <p:pRg st="1" end="1"/>
                                            </p:txEl>
                                          </p:spTgt>
                                        </p:tgtEl>
                                      </p:cBhvr>
                                      <p:to x="100000" y="95000"/>
                                    </p:animScale>
                                    <p:animScale>
                                      <p:cBhvr>
                                        <p:cTn id="81" dur="166" decel="50000">
                                          <p:stCondLst>
                                            <p:cond delay="1834"/>
                                          </p:stCondLst>
                                        </p:cTn>
                                        <p:tgtEl>
                                          <p:spTgt spid="11">
                                            <p:txEl>
                                              <p:pRg st="1" end="1"/>
                                            </p:txEl>
                                          </p:spTgt>
                                        </p:tgtEl>
                                      </p:cBhvr>
                                      <p:to x="100000" y="100000"/>
                                    </p:animScale>
                                  </p:childTnLst>
                                </p:cTn>
                              </p:par>
                            </p:childTnLst>
                          </p:cTn>
                        </p:par>
                        <p:par>
                          <p:cTn id="82" fill="hold">
                            <p:stCondLst>
                              <p:cond delay="11400"/>
                            </p:stCondLst>
                            <p:childTnLst>
                              <p:par>
                                <p:cTn id="83" presetID="26" presetClass="entr" presetSubtype="0" fill="hold" nodeType="afterEffect">
                                  <p:stCondLst>
                                    <p:cond delay="0"/>
                                  </p:stCondLst>
                                  <p:childTnLst>
                                    <p:set>
                                      <p:cBhvr>
                                        <p:cTn id="84" dur="1" fill="hold">
                                          <p:stCondLst>
                                            <p:cond delay="0"/>
                                          </p:stCondLst>
                                        </p:cTn>
                                        <p:tgtEl>
                                          <p:spTgt spid="11">
                                            <p:txEl>
                                              <p:pRg st="2" end="2"/>
                                            </p:txEl>
                                          </p:spTgt>
                                        </p:tgtEl>
                                        <p:attrNameLst>
                                          <p:attrName>style.visibility</p:attrName>
                                        </p:attrNameLst>
                                      </p:cBhvr>
                                      <p:to>
                                        <p:strVal val="visible"/>
                                      </p:to>
                                    </p:set>
                                    <p:animEffect transition="in" filter="wipe(down)">
                                      <p:cBhvr>
                                        <p:cTn id="85" dur="580">
                                          <p:stCondLst>
                                            <p:cond delay="0"/>
                                          </p:stCondLst>
                                        </p:cTn>
                                        <p:tgtEl>
                                          <p:spTgt spid="11">
                                            <p:txEl>
                                              <p:pRg st="2" end="2"/>
                                            </p:txEl>
                                          </p:spTgt>
                                        </p:tgtEl>
                                      </p:cBhvr>
                                    </p:animEffect>
                                    <p:anim calcmode="lin" valueType="num">
                                      <p:cBhvr>
                                        <p:cTn id="86" dur="1822" tmFilter="0,0; 0.14,0.36; 0.43,0.73; 0.71,0.91; 1.0,1.0">
                                          <p:stCondLst>
                                            <p:cond delay="0"/>
                                          </p:stCondLst>
                                        </p:cTn>
                                        <p:tgtEl>
                                          <p:spTgt spid="11">
                                            <p:txEl>
                                              <p:pRg st="2" end="2"/>
                                            </p:txEl>
                                          </p:spTgt>
                                        </p:tgtEl>
                                        <p:attrNameLst>
                                          <p:attrName>ppt_x</p:attrName>
                                        </p:attrNameLst>
                                      </p:cBhvr>
                                      <p:tavLst>
                                        <p:tav tm="0">
                                          <p:val>
                                            <p:strVal val="#ppt_x-0.25"/>
                                          </p:val>
                                        </p:tav>
                                        <p:tav tm="100000">
                                          <p:val>
                                            <p:strVal val="#ppt_x"/>
                                          </p:val>
                                        </p:tav>
                                      </p:tavLst>
                                    </p:anim>
                                    <p:anim calcmode="lin" valueType="num">
                                      <p:cBhvr>
                                        <p:cTn id="87" dur="664" tmFilter="0.0,0.0; 0.25,0.07; 0.50,0.2; 0.75,0.467; 1.0,1.0">
                                          <p:stCondLst>
                                            <p:cond delay="0"/>
                                          </p:stCondLst>
                                        </p:cTn>
                                        <p:tgtEl>
                                          <p:spTgt spid="11">
                                            <p:txEl>
                                              <p:pRg st="2" end="2"/>
                                            </p:txEl>
                                          </p:spTgt>
                                        </p:tgtEl>
                                        <p:attrNameLst>
                                          <p:attrName>ppt_y</p:attrName>
                                        </p:attrNameLst>
                                      </p:cBhvr>
                                      <p:tavLst>
                                        <p:tav tm="0" fmla="#ppt_y-sin(pi*$)/3">
                                          <p:val>
                                            <p:fltVal val="0.5"/>
                                          </p:val>
                                        </p:tav>
                                        <p:tav tm="100000">
                                          <p:val>
                                            <p:fltVal val="1"/>
                                          </p:val>
                                        </p:tav>
                                      </p:tavLst>
                                    </p:anim>
                                    <p:anim calcmode="lin" valueType="num">
                                      <p:cBhvr>
                                        <p:cTn id="88" dur="664" tmFilter="0, 0; 0.125,0.2665; 0.25,0.4; 0.375,0.465; 0.5,0.5;  0.625,0.535; 0.75,0.6; 0.875,0.7335; 1,1">
                                          <p:stCondLst>
                                            <p:cond delay="664"/>
                                          </p:stCondLst>
                                        </p:cTn>
                                        <p:tgtEl>
                                          <p:spTgt spid="11">
                                            <p:txEl>
                                              <p:pRg st="2" end="2"/>
                                            </p:txEl>
                                          </p:spTgt>
                                        </p:tgtEl>
                                        <p:attrNameLst>
                                          <p:attrName>ppt_y</p:attrName>
                                        </p:attrNameLst>
                                      </p:cBhvr>
                                      <p:tavLst>
                                        <p:tav tm="0" fmla="#ppt_y-sin(pi*$)/9">
                                          <p:val>
                                            <p:fltVal val="0"/>
                                          </p:val>
                                        </p:tav>
                                        <p:tav tm="100000">
                                          <p:val>
                                            <p:fltVal val="1"/>
                                          </p:val>
                                        </p:tav>
                                      </p:tavLst>
                                    </p:anim>
                                    <p:anim calcmode="lin" valueType="num">
                                      <p:cBhvr>
                                        <p:cTn id="89" dur="332" tmFilter="0, 0; 0.125,0.2665; 0.25,0.4; 0.375,0.465; 0.5,0.5;  0.625,0.535; 0.75,0.6; 0.875,0.7335; 1,1">
                                          <p:stCondLst>
                                            <p:cond delay="1324"/>
                                          </p:stCondLst>
                                        </p:cTn>
                                        <p:tgtEl>
                                          <p:spTgt spid="11">
                                            <p:txEl>
                                              <p:pRg st="2" end="2"/>
                                            </p:txEl>
                                          </p:spTgt>
                                        </p:tgtEl>
                                        <p:attrNameLst>
                                          <p:attrName>ppt_y</p:attrName>
                                        </p:attrNameLst>
                                      </p:cBhvr>
                                      <p:tavLst>
                                        <p:tav tm="0" fmla="#ppt_y-sin(pi*$)/27">
                                          <p:val>
                                            <p:fltVal val="0"/>
                                          </p:val>
                                        </p:tav>
                                        <p:tav tm="100000">
                                          <p:val>
                                            <p:fltVal val="1"/>
                                          </p:val>
                                        </p:tav>
                                      </p:tavLst>
                                    </p:anim>
                                    <p:anim calcmode="lin" valueType="num">
                                      <p:cBhvr>
                                        <p:cTn id="90" dur="164" tmFilter="0, 0; 0.125,0.2665; 0.25,0.4; 0.375,0.465; 0.5,0.5;  0.625,0.535; 0.75,0.6; 0.875,0.7335; 1,1">
                                          <p:stCondLst>
                                            <p:cond delay="1656"/>
                                          </p:stCondLst>
                                        </p:cTn>
                                        <p:tgtEl>
                                          <p:spTgt spid="11">
                                            <p:txEl>
                                              <p:pRg st="2" end="2"/>
                                            </p:txEl>
                                          </p:spTgt>
                                        </p:tgtEl>
                                        <p:attrNameLst>
                                          <p:attrName>ppt_y</p:attrName>
                                        </p:attrNameLst>
                                      </p:cBhvr>
                                      <p:tavLst>
                                        <p:tav tm="0" fmla="#ppt_y-sin(pi*$)/81">
                                          <p:val>
                                            <p:fltVal val="0"/>
                                          </p:val>
                                        </p:tav>
                                        <p:tav tm="100000">
                                          <p:val>
                                            <p:fltVal val="1"/>
                                          </p:val>
                                        </p:tav>
                                      </p:tavLst>
                                    </p:anim>
                                    <p:animScale>
                                      <p:cBhvr>
                                        <p:cTn id="91" dur="26">
                                          <p:stCondLst>
                                            <p:cond delay="650"/>
                                          </p:stCondLst>
                                        </p:cTn>
                                        <p:tgtEl>
                                          <p:spTgt spid="11">
                                            <p:txEl>
                                              <p:pRg st="2" end="2"/>
                                            </p:txEl>
                                          </p:spTgt>
                                        </p:tgtEl>
                                      </p:cBhvr>
                                      <p:to x="100000" y="60000"/>
                                    </p:animScale>
                                    <p:animScale>
                                      <p:cBhvr>
                                        <p:cTn id="92" dur="166" decel="50000">
                                          <p:stCondLst>
                                            <p:cond delay="676"/>
                                          </p:stCondLst>
                                        </p:cTn>
                                        <p:tgtEl>
                                          <p:spTgt spid="11">
                                            <p:txEl>
                                              <p:pRg st="2" end="2"/>
                                            </p:txEl>
                                          </p:spTgt>
                                        </p:tgtEl>
                                      </p:cBhvr>
                                      <p:to x="100000" y="100000"/>
                                    </p:animScale>
                                    <p:animScale>
                                      <p:cBhvr>
                                        <p:cTn id="93" dur="26">
                                          <p:stCondLst>
                                            <p:cond delay="1312"/>
                                          </p:stCondLst>
                                        </p:cTn>
                                        <p:tgtEl>
                                          <p:spTgt spid="11">
                                            <p:txEl>
                                              <p:pRg st="2" end="2"/>
                                            </p:txEl>
                                          </p:spTgt>
                                        </p:tgtEl>
                                      </p:cBhvr>
                                      <p:to x="100000" y="80000"/>
                                    </p:animScale>
                                    <p:animScale>
                                      <p:cBhvr>
                                        <p:cTn id="94" dur="166" decel="50000">
                                          <p:stCondLst>
                                            <p:cond delay="1338"/>
                                          </p:stCondLst>
                                        </p:cTn>
                                        <p:tgtEl>
                                          <p:spTgt spid="11">
                                            <p:txEl>
                                              <p:pRg st="2" end="2"/>
                                            </p:txEl>
                                          </p:spTgt>
                                        </p:tgtEl>
                                      </p:cBhvr>
                                      <p:to x="100000" y="100000"/>
                                    </p:animScale>
                                    <p:animScale>
                                      <p:cBhvr>
                                        <p:cTn id="95" dur="26">
                                          <p:stCondLst>
                                            <p:cond delay="1642"/>
                                          </p:stCondLst>
                                        </p:cTn>
                                        <p:tgtEl>
                                          <p:spTgt spid="11">
                                            <p:txEl>
                                              <p:pRg st="2" end="2"/>
                                            </p:txEl>
                                          </p:spTgt>
                                        </p:tgtEl>
                                      </p:cBhvr>
                                      <p:to x="100000" y="90000"/>
                                    </p:animScale>
                                    <p:animScale>
                                      <p:cBhvr>
                                        <p:cTn id="96" dur="166" decel="50000">
                                          <p:stCondLst>
                                            <p:cond delay="1668"/>
                                          </p:stCondLst>
                                        </p:cTn>
                                        <p:tgtEl>
                                          <p:spTgt spid="11">
                                            <p:txEl>
                                              <p:pRg st="2" end="2"/>
                                            </p:txEl>
                                          </p:spTgt>
                                        </p:tgtEl>
                                      </p:cBhvr>
                                      <p:to x="100000" y="100000"/>
                                    </p:animScale>
                                    <p:animScale>
                                      <p:cBhvr>
                                        <p:cTn id="97" dur="26">
                                          <p:stCondLst>
                                            <p:cond delay="1808"/>
                                          </p:stCondLst>
                                        </p:cTn>
                                        <p:tgtEl>
                                          <p:spTgt spid="11">
                                            <p:txEl>
                                              <p:pRg st="2" end="2"/>
                                            </p:txEl>
                                          </p:spTgt>
                                        </p:tgtEl>
                                      </p:cBhvr>
                                      <p:to x="100000" y="95000"/>
                                    </p:animScale>
                                    <p:animScale>
                                      <p:cBhvr>
                                        <p:cTn id="98" dur="166" decel="50000">
                                          <p:stCondLst>
                                            <p:cond delay="1834"/>
                                          </p:stCondLst>
                                        </p:cTn>
                                        <p:tgtEl>
                                          <p:spTgt spid="11">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xmlns:p14="http://schemas.microsoft.com/office/powerpoint/2010/main">
    <mc:Choice Requires="p14">
      <p:transition spd="slow"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10707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4191000" y="1333500"/>
            <a:ext cx="4648200" cy="4093428"/>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effectLst>
                  <a:outerShdw blurRad="38100" dist="38100" dir="2700000" algn="tl">
                    <a:srgbClr val="000000">
                      <a:alpha val="43137"/>
                    </a:srgbClr>
                  </a:outerShdw>
                </a:effectLst>
                <a:latin typeface="Aharoni" pitchFamily="2" charset="-79"/>
                <a:cs typeface="Aharoni" pitchFamily="2" charset="-79"/>
              </a:rPr>
              <a:t>The ET Department maintains sixteen modern laboratories, </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3600" b="1" spc="-150" dirty="0">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xmlns:p14="http://schemas.microsoft.com/office/powerpoint/2010/main">
    <mc:Choice Requires="p14">
      <p:transition spd="slow" p14:dur="3250" advClick="0" advTm="10000">
        <p14:vortex dir="r"/>
      </p:transition>
    </mc:Choice>
    <mc:Fallback xmlns="">
      <p:transition spd="slow"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par>
                          <p:cTn id="29" fill="hold">
                            <p:stCondLst>
                              <p:cond delay="3500"/>
                            </p:stCondLst>
                            <p:childTnLst>
                              <p:par>
                                <p:cTn id="30" presetID="45" presetClass="entr" presetSubtype="0" fill="hold" grpId="1"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anim calcmode="lin" valueType="num">
                                      <p:cBhvr>
                                        <p:cTn id="33" dur="2000" fill="hold"/>
                                        <p:tgtEl>
                                          <p:spTgt spid="4"/>
                                        </p:tgtEl>
                                        <p:attrNameLst>
                                          <p:attrName>ppt_w</p:attrName>
                                        </p:attrNameLst>
                                      </p:cBhvr>
                                      <p:tavLst>
                                        <p:tav tm="0" fmla="#ppt_w*sin(2.5*pi*$)">
                                          <p:val>
                                            <p:fltVal val="0"/>
                                          </p:val>
                                        </p:tav>
                                        <p:tav tm="100000">
                                          <p:val>
                                            <p:fltVal val="1"/>
                                          </p:val>
                                        </p:tav>
                                      </p:tavLst>
                                    </p:anim>
                                    <p:anim calcmode="lin" valueType="num">
                                      <p:cBhvr>
                                        <p:cTn id="34" dur="2000" fill="hold"/>
                                        <p:tgtEl>
                                          <p:spTgt spid="4"/>
                                        </p:tgtEl>
                                        <p:attrNameLst>
                                          <p:attrName>ppt_h</p:attrName>
                                        </p:attrNameLst>
                                      </p:cBhvr>
                                      <p:tavLst>
                                        <p:tav tm="0">
                                          <p:val>
                                            <p:strVal val="#ppt_h"/>
                                          </p:val>
                                        </p:tav>
                                        <p:tav tm="100000">
                                          <p:val>
                                            <p:strVal val="#ppt_h"/>
                                          </p:val>
                                        </p:tav>
                                      </p:tavLst>
                                    </p:anim>
                                  </p:childTnLst>
                                </p:cTn>
                              </p:par>
                            </p:childTnLst>
                          </p:cTn>
                        </p:par>
                        <p:par>
                          <p:cTn id="35" fill="hold">
                            <p:stCondLst>
                              <p:cond delay="5500"/>
                            </p:stCondLst>
                            <p:childTnLst>
                              <p:par>
                                <p:cTn id="36" presetID="3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5814</TotalTime>
  <Words>1063</Words>
  <Application>Microsoft Office PowerPoint</Application>
  <PresentationFormat>On-screen Show (16:10)</PresentationFormat>
  <Paragraphs>111</Paragraphs>
  <Slides>35</Slides>
  <Notes>6</Notes>
  <HiddenSlides>0</HiddenSlides>
  <MMClips>2</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589</cp:revision>
  <dcterms:created xsi:type="dcterms:W3CDTF">2012-10-03T18:26:46Z</dcterms:created>
  <dcterms:modified xsi:type="dcterms:W3CDTF">2013-06-05T22:58:12Z</dcterms:modified>
</cp:coreProperties>
</file>